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>
        <p:scale>
          <a:sx n="66" d="100"/>
          <a:sy n="66" d="100"/>
        </p:scale>
        <p:origin x="-34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A144-EA75-7E4A-9871-63E10E7EADE5}" type="datetimeFigureOut">
              <a:rPr lang="en-US" smtClean="0"/>
              <a:t>5/10/09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64C3-804D-7D45-BD78-A3665819C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A144-EA75-7E4A-9871-63E10E7EADE5}" type="datetimeFigureOut">
              <a:rPr lang="en-US" smtClean="0"/>
              <a:t>5/10/09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64C3-804D-7D45-BD78-A3665819C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A144-EA75-7E4A-9871-63E10E7EADE5}" type="datetimeFigureOut">
              <a:rPr lang="en-US" smtClean="0"/>
              <a:t>5/10/09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64C3-804D-7D45-BD78-A3665819C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A144-EA75-7E4A-9871-63E10E7EADE5}" type="datetimeFigureOut">
              <a:rPr lang="en-US" smtClean="0"/>
              <a:t>5/10/09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64C3-804D-7D45-BD78-A3665819C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A144-EA75-7E4A-9871-63E10E7EADE5}" type="datetimeFigureOut">
              <a:rPr lang="en-US" smtClean="0"/>
              <a:t>5/10/09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64C3-804D-7D45-BD78-A3665819C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A144-EA75-7E4A-9871-63E10E7EADE5}" type="datetimeFigureOut">
              <a:rPr lang="en-US" smtClean="0"/>
              <a:t>5/10/09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64C3-804D-7D45-BD78-A3665819C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A144-EA75-7E4A-9871-63E10E7EADE5}" type="datetimeFigureOut">
              <a:rPr lang="en-US" smtClean="0"/>
              <a:t>5/10/09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64C3-804D-7D45-BD78-A3665819C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A144-EA75-7E4A-9871-63E10E7EADE5}" type="datetimeFigureOut">
              <a:rPr lang="en-US" smtClean="0"/>
              <a:t>5/10/09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64C3-804D-7D45-BD78-A3665819C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A144-EA75-7E4A-9871-63E10E7EADE5}" type="datetimeFigureOut">
              <a:rPr lang="en-US" smtClean="0"/>
              <a:t>5/10/09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64C3-804D-7D45-BD78-A3665819C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A144-EA75-7E4A-9871-63E10E7EADE5}" type="datetimeFigureOut">
              <a:rPr lang="en-US" smtClean="0"/>
              <a:t>5/10/09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64C3-804D-7D45-BD78-A3665819C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A144-EA75-7E4A-9871-63E10E7EADE5}" type="datetimeFigureOut">
              <a:rPr lang="en-US" smtClean="0"/>
              <a:t>5/10/09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64C3-804D-7D45-BD78-A3665819C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AA144-EA75-7E4A-9871-63E10E7EADE5}" type="datetimeFigureOut">
              <a:rPr lang="en-US" smtClean="0"/>
              <a:t>5/10/09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764C3-804D-7D45-BD78-A3665819C6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Copperplate Gothic Bold"/>
                <a:cs typeface="Copperplate Gothic Bold"/>
              </a:rPr>
              <a:t>Gov’t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pperplate Gothic Bold"/>
                <a:cs typeface="Copperplate Gothic Bold"/>
              </a:rPr>
              <a:t> to create 250,000 temporary jobs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opperplate Gothic Bold"/>
              <a:cs typeface="Copperplate Gothic Bol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Jay </a:t>
            </a:r>
            <a:r>
              <a:rPr lang="en-US" dirty="0" err="1" smtClean="0"/>
              <a:t>Ghil</a:t>
            </a:r>
            <a:endParaRPr lang="en-US" dirty="0" smtClean="0"/>
          </a:p>
          <a:p>
            <a:r>
              <a:rPr lang="en-US" dirty="0" smtClean="0"/>
              <a:t>World History 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merican Typewriter"/>
              </a:rPr>
              <a:t>Who?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South Korea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North Korea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Baskerville SemiBold"/>
              </a:rPr>
              <a:t>What?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Baskerville Semi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American Typewriter"/>
              </a:rPr>
              <a:t>South Korea’s </a:t>
            </a:r>
            <a:r>
              <a:rPr lang="en-US" sz="2400" dirty="0" err="1" smtClean="0">
                <a:solidFill>
                  <a:schemeClr val="accent3">
                    <a:lumMod val="75000"/>
                  </a:schemeClr>
                </a:solidFill>
                <a:latin typeface="American Typewriter"/>
              </a:rPr>
              <a:t>gov’t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American Typewriter"/>
              </a:rPr>
              <a:t> is offering 250,000 temporary jobs to the underprivileged and unemployed people over the next six months as part of its efforts to stabilize the employment sector amid the protracted economic slowdown</a:t>
            </a:r>
          </a:p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American Typewriter"/>
              </a:rPr>
              <a:t>Also hire people from low-income and unemployed households nationwide for repairs and maintenance of public facilities and other manual work</a:t>
            </a:r>
          </a:p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American Typewriter"/>
              </a:rPr>
              <a:t>The government plans to spend a total of 1.7 trillion won ($1.36 billion) the “new hope labor”</a:t>
            </a:r>
          </a:p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American Typewriter"/>
              </a:rPr>
              <a:t>Earn 830,000 won a month for working 40 hours a week for six months </a:t>
            </a:r>
            <a:endParaRPr lang="en-US" sz="2400" dirty="0">
              <a:solidFill>
                <a:schemeClr val="accent3">
                  <a:lumMod val="75000"/>
                </a:schemeClr>
              </a:solidFill>
              <a:latin typeface="American Typewri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E46C0A"/>
                </a:solidFill>
                <a:latin typeface="Arial Rounded MT Bold"/>
                <a:cs typeface="Arial Rounded MT Bold"/>
              </a:rPr>
              <a:t>Where?</a:t>
            </a:r>
            <a:br>
              <a:rPr lang="en-US" dirty="0" smtClean="0">
                <a:solidFill>
                  <a:srgbClr val="E46C0A"/>
                </a:solidFill>
                <a:latin typeface="Arial Rounded MT Bold"/>
                <a:cs typeface="Arial Rounded MT Bold"/>
              </a:rPr>
            </a:br>
            <a:endParaRPr lang="en-US" dirty="0">
              <a:solidFill>
                <a:srgbClr val="E46C0A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merican Typewriter"/>
                <a:cs typeface="American Typewriter"/>
              </a:rPr>
              <a:t>North Korea 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merican Typewriter"/>
                <a:cs typeface="American Typewriter"/>
              </a:rPr>
              <a:t>South Korea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American Typewriter"/>
              <a:cs typeface="American Typewri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When?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merican Typewriter"/>
                <a:cs typeface="American Typewriter"/>
              </a:rPr>
              <a:t>5/10/2009 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merican Typewriter"/>
                <a:cs typeface="American Typewriter"/>
              </a:rPr>
              <a:t>On May 4, Finance Minister Yoon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  <a:latin typeface="American Typewriter"/>
                <a:cs typeface="American Typewriter"/>
              </a:rPr>
              <a:t>Jeung-hyun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  <a:latin typeface="American Typewriter"/>
                <a:cs typeface="American Typewriter"/>
              </a:rPr>
              <a:t>reffirmes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merican Typewriter"/>
                <a:cs typeface="American Typewriter"/>
              </a:rPr>
              <a:t> his commitment to supporting jobless people and the low-income population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American Typewriter"/>
              <a:cs typeface="American Typewri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Why?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merican Typewriter"/>
                <a:cs typeface="American Typewriter"/>
              </a:rPr>
              <a:t>Well, it’s important because it’s good to know that Korea’s government is helping unemployed civilians earn money for their family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merican Typewriter"/>
                <a:cs typeface="American Typewriter"/>
              </a:rPr>
              <a:t>This will really give “new hope” for the unemployed people with recently closed or suspended business activities      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American Typewriter"/>
              <a:cs typeface="American Typewri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How it Relates?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It relates to our curriculum because like when the Great Depression ended, the country was in a recovery state. Just like Korea, they started giving out </a:t>
            </a:r>
            <a:r>
              <a:rPr lang="en-US" smtClean="0">
                <a:solidFill>
                  <a:schemeClr val="accent3">
                    <a:lumMod val="75000"/>
                  </a:schemeClr>
                </a:solidFill>
              </a:rPr>
              <a:t>jobs again and the jobs were open once again.      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How I felt?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 feel glad that the unemployed civilians have “new hope” to earn money for their families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 feel that the government are finally doing something nice to help our economy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Bibliography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http://www.koreaherald.co.kr/NEWKHSITE/data/html_dir/2009/05/10/200905100009.asp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297</Words>
  <Application>Microsoft Macintosh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Gov’t to create 250,000 temporary jobs</vt:lpstr>
      <vt:lpstr>Who?</vt:lpstr>
      <vt:lpstr>What?</vt:lpstr>
      <vt:lpstr>Where? </vt:lpstr>
      <vt:lpstr>When? </vt:lpstr>
      <vt:lpstr>Why? </vt:lpstr>
      <vt:lpstr>How it Relates? </vt:lpstr>
      <vt:lpstr>How I felt? </vt:lpstr>
      <vt:lpstr>Bibliography </vt:lpstr>
    </vt:vector>
  </TitlesOfParts>
  <Company>KIS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Gov’t to create 250,000 temporary jobs</dc:title>
  <dc:creator>Jay Ghil</dc:creator>
  <cp:lastModifiedBy>Jay Ghil</cp:lastModifiedBy>
  <cp:revision>5</cp:revision>
  <dcterms:created xsi:type="dcterms:W3CDTF">2009-05-10T14:18:24Z</dcterms:created>
  <dcterms:modified xsi:type="dcterms:W3CDTF">2009-05-10T15:00:05Z</dcterms:modified>
</cp:coreProperties>
</file>